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pos="4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1290" y="1470"/>
      </p:cViewPr>
      <p:guideLst>
        <p:guide orient="horz" pos="3368"/>
        <p:guide pos="340"/>
        <p:guide pos="4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43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3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3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2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2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1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3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91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4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97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0922-1012-4ED3-AE38-71E16654744B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FB938-4540-48AB-A2CC-86F1239F8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9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3D95DA4A-5F9F-469A-9FC4-BE5E36631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"/>
            <a:ext cx="7559675" cy="106846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D1974A3-BA7D-4434-B350-835AECB72521}"/>
              </a:ext>
            </a:extLst>
          </p:cNvPr>
          <p:cNvSpPr txBox="1"/>
          <p:nvPr/>
        </p:nvSpPr>
        <p:spPr>
          <a:xfrm>
            <a:off x="1813521" y="364087"/>
            <a:ext cx="2190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Администрация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Веселовского района</a:t>
            </a:r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11">
            <a:extLst>
              <a:ext uri="{FF2B5EF4-FFF2-40B4-BE49-F238E27FC236}">
                <a16:creationId xmlns="" xmlns:a16="http://schemas.microsoft.com/office/drawing/2014/main" id="{C3CED0F3-D7D4-459F-AB14-65EED3B31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625840"/>
              </p:ext>
            </p:extLst>
          </p:nvPr>
        </p:nvGraphicFramePr>
        <p:xfrm>
          <a:off x="467180" y="3852797"/>
          <a:ext cx="700042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57">
                  <a:extLst>
                    <a:ext uri="{9D8B030D-6E8A-4147-A177-3AD203B41FA5}">
                      <a16:colId xmlns="" xmlns:a16="http://schemas.microsoft.com/office/drawing/2014/main" val="1493531230"/>
                    </a:ext>
                  </a:extLst>
                </a:gridCol>
                <a:gridCol w="6057563">
                  <a:extLst>
                    <a:ext uri="{9D8B030D-6E8A-4147-A177-3AD203B41FA5}">
                      <a16:colId xmlns="" xmlns:a16="http://schemas.microsoft.com/office/drawing/2014/main" val="1845510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9.45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ТОРЖЕСТВЕННОЕ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ВОЗЛОЖЕНИЕ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ВЕНКОВ 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памятнику «Братская</a:t>
                      </a:r>
                      <a:r>
                        <a:rPr lang="ru-RU" sz="1200" b="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могила» п. Веселый, парк </a:t>
                      </a:r>
                      <a:r>
                        <a:rPr lang="ru-RU" sz="1200" b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ru-RU" sz="1200" b="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9133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ВСЕРОССИЙСКИЙ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ПРОЕКТ «ОКНО ПОБЕДЫ»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Желающие могут исполнить песню «День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Победы»,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украсить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окна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квартир и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домов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символикой Победы</a:t>
                      </a:r>
                      <a:endParaRPr lang="ru-RU" sz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Фото и видео публикуйте в сети Интернет с 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хэштегом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#</a:t>
                      </a:r>
                      <a:r>
                        <a:rPr lang="ru-RU" sz="1200" dirty="0" err="1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ОкноПобеды</a:t>
                      </a:r>
                      <a:r>
                        <a:rPr lang="ru-RU" sz="1200" dirty="0">
                          <a:solidFill>
                            <a:srgbClr val="FFF0BF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</a:p>
                    <a:p>
                      <a:endParaRPr lang="ru-RU" sz="1200" dirty="0">
                        <a:solidFill>
                          <a:srgbClr val="FFF0BF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778274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МИНУТА МОЛЧАНИЯ</a:t>
                      </a:r>
                    </a:p>
                    <a:p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всех теле- </a:t>
                      </a:r>
                      <a:r>
                        <a:rPr lang="ru-RU" sz="120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</a:t>
                      </a:r>
                      <a:r>
                        <a:rPr lang="ru-RU" sz="120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радиокомпаниях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 пройдет трансляция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«Минуты молчания». По окончании предлагаем встать у окон с портретами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своих родственников – участников Великой Отечественной войны </a:t>
                      </a:r>
                      <a:b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ru-RU" sz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тружеников тыла – и исполнить всей семьей песню «День Победы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</a:t>
                      </a:r>
                      <a:endParaRPr lang="ru-RU" sz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ru-RU" sz="12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1369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248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63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Нестеренко</cp:lastModifiedBy>
  <cp:revision>20</cp:revision>
  <dcterms:created xsi:type="dcterms:W3CDTF">2020-05-06T09:54:08Z</dcterms:created>
  <dcterms:modified xsi:type="dcterms:W3CDTF">2020-05-07T12:02:37Z</dcterms:modified>
</cp:coreProperties>
</file>